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57" r:id="rId4"/>
    <p:sldId id="259" r:id="rId5"/>
    <p:sldId id="258" r:id="rId6"/>
    <p:sldId id="260" r:id="rId7"/>
    <p:sldId id="261" r:id="rId8"/>
    <p:sldId id="262" r:id="rId9"/>
    <p:sldId id="267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4864-6323-463E-B474-A2C2A97449A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E983-6324-4C97-AD59-5B787DABF67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4864-6323-463E-B474-A2C2A97449A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E983-6324-4C97-AD59-5B787DABF6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4864-6323-463E-B474-A2C2A97449A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E983-6324-4C97-AD59-5B787DABF6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4864-6323-463E-B474-A2C2A97449A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E983-6324-4C97-AD59-5B787DABF67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4864-6323-463E-B474-A2C2A97449A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E983-6324-4C97-AD59-5B787DABF6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4864-6323-463E-B474-A2C2A97449A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E983-6324-4C97-AD59-5B787DABF67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4864-6323-463E-B474-A2C2A97449A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E983-6324-4C97-AD59-5B787DABF67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4864-6323-463E-B474-A2C2A97449A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E983-6324-4C97-AD59-5B787DABF6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4864-6323-463E-B474-A2C2A97449A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E983-6324-4C97-AD59-5B787DABF6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4864-6323-463E-B474-A2C2A97449A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E983-6324-4C97-AD59-5B787DABF67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4864-6323-463E-B474-A2C2A97449A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CE983-6324-4C97-AD59-5B787DABF67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4004864-6323-463E-B474-A2C2A97449A5}" type="datetimeFigureOut">
              <a:rPr lang="ru-RU" smtClean="0"/>
              <a:t>10.04.2026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14CE983-6324-4C97-AD59-5B787DABF67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1"/>
            <a:ext cx="8229600" cy="10367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развитие детской моторики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5188256"/>
            <a:ext cx="5559148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подготовила: </a:t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Белякова В.И.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50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988840"/>
            <a:ext cx="4633382" cy="3475037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99592" y="764704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семенами и крупами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20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420888"/>
            <a:ext cx="4636479" cy="3475037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99592" y="908720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Лепка фигурок, </a:t>
            </a:r>
            <a:r>
              <a:rPr lang="ru-RU" sz="28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09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276872"/>
            <a:ext cx="4633382" cy="3475037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99592" y="256829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природными материалами</a:t>
            </a:r>
            <a:endParaRPr lang="ru-RU" sz="3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25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132856"/>
            <a:ext cx="4631115" cy="3475037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99591" y="764704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пробками от бутылок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42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916832"/>
            <a:ext cx="4637688" cy="3475037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99591" y="764704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пробками от бутылок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35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8129876" cy="504056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21760" y="548680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бусами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31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204864"/>
            <a:ext cx="4638553" cy="3475037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21760" y="548680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4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бусами</a:t>
            </a:r>
            <a:endParaRPr lang="ru-RU" sz="4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74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21760" y="2341847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4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71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56829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карандашом (обведи по точкам/линиям)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3" y="1446489"/>
            <a:ext cx="6408712" cy="521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3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53412"/>
            <a:ext cx="7229018" cy="564334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99592" y="256829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карандашом (обведи по точкам/линиям)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3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8892480" cy="4525963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99592" y="256829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карандашом (обведи по точкам/линиям)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41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276872"/>
            <a:ext cx="4514850" cy="33909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99592" y="256829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клубочками, наматывание клубочков</a:t>
            </a:r>
            <a:endParaRPr lang="ru-RU" sz="3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42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63" y="1484784"/>
            <a:ext cx="7272808" cy="4907233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99592" y="256829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прищепками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58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049996"/>
            <a:ext cx="3475037" cy="3475037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99592" y="256829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Органайзер</a:t>
            </a:r>
            <a:endParaRPr lang="ru-RU" sz="4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53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44824"/>
            <a:ext cx="7128792" cy="4708672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99592" y="256829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Разноцветные геометрические фигуры</a:t>
            </a:r>
            <a:endParaRPr lang="ru-RU" sz="3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41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396" y="2204864"/>
            <a:ext cx="4635741" cy="3475037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99592" y="476672"/>
            <a:ext cx="7175351" cy="179316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Разноцветный фигурный конструктор</a:t>
            </a:r>
            <a:endParaRPr lang="ru-RU" sz="3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01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</TotalTime>
  <Words>80</Words>
  <Application>Microsoft Office PowerPoint</Application>
  <PresentationFormat>Экран (4:3)</PresentationFormat>
  <Paragraphs>18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Презентация PowerPoint</vt:lpstr>
      <vt:lpstr>Работа с карандашом (обведи по точкам/линиям)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7</cp:revision>
  <dcterms:created xsi:type="dcterms:W3CDTF">2026-04-09T14:06:01Z</dcterms:created>
  <dcterms:modified xsi:type="dcterms:W3CDTF">2026-04-10T10:03:52Z</dcterms:modified>
</cp:coreProperties>
</file>